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5" r:id="rId4"/>
    <p:sldId id="258" r:id="rId5"/>
    <p:sldId id="293" r:id="rId6"/>
    <p:sldId id="282" r:id="rId7"/>
    <p:sldId id="274" r:id="rId8"/>
    <p:sldId id="259" r:id="rId9"/>
    <p:sldId id="294" r:id="rId10"/>
    <p:sldId id="296" r:id="rId11"/>
    <p:sldId id="260" r:id="rId12"/>
    <p:sldId id="261" r:id="rId13"/>
    <p:sldId id="263" r:id="rId14"/>
    <p:sldId id="297" r:id="rId15"/>
    <p:sldId id="262" r:id="rId16"/>
    <p:sldId id="276" r:id="rId17"/>
    <p:sldId id="277" r:id="rId18"/>
    <p:sldId id="278" r:id="rId19"/>
    <p:sldId id="292" r:id="rId20"/>
    <p:sldId id="298" r:id="rId21"/>
    <p:sldId id="271" r:id="rId22"/>
    <p:sldId id="279" r:id="rId23"/>
    <p:sldId id="267" r:id="rId24"/>
    <p:sldId id="269" r:id="rId25"/>
    <p:sldId id="266" r:id="rId26"/>
    <p:sldId id="291" r:id="rId27"/>
    <p:sldId id="272" r:id="rId28"/>
    <p:sldId id="270" r:id="rId29"/>
    <p:sldId id="286" r:id="rId30"/>
    <p:sldId id="290" r:id="rId31"/>
    <p:sldId id="287" r:id="rId32"/>
    <p:sldId id="295" r:id="rId3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12/17/2019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81000" y="4724400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6-А класс66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6 –а класс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МБОУ «Школа №57» Кировского района города Казани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81000"/>
            <a:ext cx="7679455" cy="480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Наши милые девочки!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58169"/>
            <a:ext cx="8686800" cy="43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Благотворительная Акция </a:t>
            </a:r>
            <a:br>
              <a:rPr lang="ru-RU" dirty="0" smtClean="0"/>
            </a:br>
            <a:r>
              <a:rPr lang="ru-RU" dirty="0" smtClean="0"/>
              <a:t>«День апельсина» </a:t>
            </a:r>
            <a:endParaRPr lang="ru-RU" dirty="0"/>
          </a:p>
        </p:txBody>
      </p:sp>
      <p:pic>
        <p:nvPicPr>
          <p:cNvPr id="3" name="Picture 2" descr="L:\Рабочий стол\эльвина\IMG_20181206_212750_1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89868"/>
            <a:ext cx="7696200" cy="4875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проектов</a:t>
            </a:r>
            <a:endParaRPr lang="ru-RU" dirty="0"/>
          </a:p>
        </p:txBody>
      </p:sp>
      <p:pic>
        <p:nvPicPr>
          <p:cNvPr id="3" name="Picture 2" descr="L:\Рабочий стол\эльвина\15398927346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750" y="1294866"/>
            <a:ext cx="3829450" cy="5105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:\Рабочий стол\эльвина\15398927503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46" r="8202"/>
          <a:stretch>
            <a:fillRect/>
          </a:stretch>
        </p:blipFill>
        <p:spPr bwMode="auto">
          <a:xfrm>
            <a:off x="4876799" y="1371600"/>
            <a:ext cx="4034085" cy="5118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Мы на конкурсе </a:t>
            </a:r>
            <a:endParaRPr lang="ru-RU" dirty="0"/>
          </a:p>
        </p:txBody>
      </p:sp>
      <p:pic>
        <p:nvPicPr>
          <p:cNvPr id="3" name="Picture 2" descr="L:\Рабочий стол\эльвина\IMG_20181018_221640_9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8146216" cy="5048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Команда мечты</a:t>
            </a:r>
            <a:endParaRPr lang="ru-RU" dirty="0"/>
          </a:p>
        </p:txBody>
      </p:sp>
      <p:pic>
        <p:nvPicPr>
          <p:cNvPr id="5" name="Picture 2" descr="L:\Рабочий стол\эльвина\IMG_20180426_213423_1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847215" cy="5010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 на экскурсии </a:t>
            </a:r>
            <a:endParaRPr lang="ru-RU" dirty="0"/>
          </a:p>
        </p:txBody>
      </p:sp>
      <p:pic>
        <p:nvPicPr>
          <p:cNvPr id="4" name="Picture 3" descr="L:\Рабочий стол\эльвина\IMG_20181031_195729_6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5272608" cy="52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Приобщаемся к искусству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71600"/>
            <a:ext cx="79248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 знаменитых портретов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371600"/>
            <a:ext cx="6800335" cy="5300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Смотр строя и песни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851223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Активный класс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43000"/>
            <a:ext cx="2246312" cy="317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828800"/>
            <a:ext cx="2133600" cy="305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2743200"/>
            <a:ext cx="2133600" cy="3027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C:\Users\1\Desktop\6-А фото\доп\DSC_01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6562" y="304800"/>
            <a:ext cx="3208234" cy="2133600"/>
          </a:xfrm>
          <a:prstGeom prst="rect">
            <a:avLst/>
          </a:prstGeom>
          <a:noFill/>
        </p:spPr>
      </p:pic>
      <p:pic>
        <p:nvPicPr>
          <p:cNvPr id="3078" name="Picture 6" descr="C:\Users\1\Pictures\MP Navigator EX\2019_12_12\27 (3).jpg"/>
          <p:cNvPicPr>
            <a:picLocks noChangeAspect="1" noChangeArrowheads="1"/>
          </p:cNvPicPr>
          <p:nvPr/>
        </p:nvPicPr>
        <p:blipFill>
          <a:blip r:embed="rId6" cstate="print"/>
          <a:srcRect l="4222" t="776"/>
          <a:stretch>
            <a:fillRect/>
          </a:stretch>
        </p:blipFill>
        <p:spPr bwMode="auto">
          <a:xfrm>
            <a:off x="5410200" y="3429000"/>
            <a:ext cx="2209800" cy="3135888"/>
          </a:xfrm>
          <a:prstGeom prst="rect">
            <a:avLst/>
          </a:prstGeom>
          <a:noFill/>
        </p:spPr>
      </p:pic>
      <p:pic>
        <p:nvPicPr>
          <p:cNvPr id="3079" name="Picture 7" descr="C:\Users\1\Pictures\MP Navigator EX\2019_12_12\27 (2).jpg"/>
          <p:cNvPicPr>
            <a:picLocks noChangeAspect="1" noChangeArrowheads="1"/>
          </p:cNvPicPr>
          <p:nvPr/>
        </p:nvPicPr>
        <p:blipFill>
          <a:blip r:embed="rId7" cstate="print"/>
          <a:srcRect l="5918" t="656"/>
          <a:stretch>
            <a:fillRect/>
          </a:stretch>
        </p:blipFill>
        <p:spPr bwMode="auto">
          <a:xfrm>
            <a:off x="7315201" y="4212787"/>
            <a:ext cx="1828800" cy="2645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чего же сделаны наши мальчишки?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371600"/>
            <a:ext cx="7010400" cy="5268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субботник всей семьей</a:t>
            </a:r>
            <a:endParaRPr lang="ru-RU" dirty="0"/>
          </a:p>
        </p:txBody>
      </p:sp>
      <p:pic>
        <p:nvPicPr>
          <p:cNvPr id="4" name="Picture 2" descr="L:\Рабочий стол\эльвина\IMG_20180505_204232_9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5410200" cy="541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любим </a:t>
            </a:r>
            <a:r>
              <a:rPr lang="ru-RU" smtClean="0"/>
              <a:t>смотреть кино!</a:t>
            </a:r>
            <a:endParaRPr lang="ru-RU"/>
          </a:p>
        </p:txBody>
      </p:sp>
      <p:pic>
        <p:nvPicPr>
          <p:cNvPr id="3" name="Picture 6" descr="L:\Рабочий стол\эльвина\IMG-20181105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93210"/>
            <a:ext cx="7720158" cy="4831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Классный час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47800"/>
            <a:ext cx="7239000" cy="51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9600" y="1828800"/>
            <a:ext cx="5994400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7" descr="L:\Рабочий стол\эльвина\IMG_20180930_154416_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39" t="11969" r="9551" b="14238"/>
          <a:stretch>
            <a:fillRect/>
          </a:stretch>
        </p:blipFill>
        <p:spPr bwMode="auto">
          <a:xfrm>
            <a:off x="228600" y="1219200"/>
            <a:ext cx="3581400" cy="3387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Слет  Туристят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Очень милые «Хищники»</a:t>
            </a:r>
            <a:endParaRPr lang="ru-RU" dirty="0"/>
          </a:p>
        </p:txBody>
      </p:sp>
      <p:pic>
        <p:nvPicPr>
          <p:cNvPr id="4" name="Picture 6" descr="L:\Рабочий стол\эльвина\IMG_20180922_10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7010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Умею петь, играть и танцевать!</a:t>
            </a:r>
            <a:endParaRPr lang="ru-RU" sz="2800" dirty="0"/>
          </a:p>
        </p:txBody>
      </p:sp>
      <p:pic>
        <p:nvPicPr>
          <p:cNvPr id="3" name="Picture 2" descr="L:\Рабочий стол\эльвина\15430041342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50" r="537" b="17129"/>
          <a:stretch>
            <a:fillRect/>
          </a:stretch>
        </p:blipFill>
        <p:spPr bwMode="auto">
          <a:xfrm>
            <a:off x="152400" y="1524000"/>
            <a:ext cx="5542307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81000"/>
            <a:ext cx="2971800" cy="4298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1\Pictures\MP Navigator EX\2019_12_12\Варакина Маргарита\IMG_0010.jpg"/>
          <p:cNvPicPr>
            <a:picLocks noChangeAspect="1" noChangeArrowheads="1"/>
          </p:cNvPicPr>
          <p:nvPr/>
        </p:nvPicPr>
        <p:blipFill>
          <a:blip r:embed="rId4" cstate="print"/>
          <a:srcRect l="3692"/>
          <a:stretch>
            <a:fillRect/>
          </a:stretch>
        </p:blipFill>
        <p:spPr bwMode="auto">
          <a:xfrm>
            <a:off x="4267200" y="3352800"/>
            <a:ext cx="2303712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3505200" cy="497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Достижения в футболе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447800"/>
            <a:ext cx="3698646" cy="5151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4419600"/>
            <a:ext cx="3035560" cy="212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:\Рабочий стол\эльвина\IMG_20180521_195927_5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504615" cy="4504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Продумывая каждый  ход?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457200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Защищаем честь школы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574770" cy="4495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Поем для вас учителя!</a:t>
            </a:r>
            <a:endParaRPr lang="ru-RU" dirty="0"/>
          </a:p>
        </p:txBody>
      </p:sp>
      <p:pic>
        <p:nvPicPr>
          <p:cNvPr id="5122" name="Picture 2" descr="C:\Users\1\Desktop\6-А фото\доп\DSC_06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447800"/>
            <a:ext cx="7260871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28600"/>
            <a:ext cx="4410635" cy="307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b="3475"/>
          <a:stretch>
            <a:fillRect/>
          </a:stretch>
        </p:blipFill>
        <p:spPr bwMode="auto">
          <a:xfrm>
            <a:off x="304800" y="228600"/>
            <a:ext cx="35247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124200"/>
            <a:ext cx="8610600" cy="3474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62000"/>
            <a:ext cx="8444346" cy="5805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C:\Users\1\Desktop\6-А фото\доп\DSC_0540.JPG"/>
          <p:cNvPicPr>
            <a:picLocks noChangeAspect="1" noChangeArrowheads="1"/>
          </p:cNvPicPr>
          <p:nvPr/>
        </p:nvPicPr>
        <p:blipFill>
          <a:blip r:embed="rId3" cstate="print">
            <a:lum bright="20000" contrast="10000"/>
          </a:blip>
          <a:srcRect/>
          <a:stretch>
            <a:fillRect/>
          </a:stretch>
        </p:blipFill>
        <p:spPr bwMode="auto">
          <a:xfrm>
            <a:off x="5174292" y="228601"/>
            <a:ext cx="3741107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Награда нашла героев!</a:t>
            </a:r>
            <a:endParaRPr lang="ru-RU" dirty="0"/>
          </a:p>
        </p:txBody>
      </p:sp>
      <p:pic>
        <p:nvPicPr>
          <p:cNvPr id="6146" name="Picture 2" descr="C:\Users\1\Desktop\6-А фото\доп\DSC_0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46398"/>
            <a:ext cx="7543800" cy="5311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внимание !</a:t>
            </a:r>
            <a:br>
              <a:rPr lang="ru-RU" dirty="0" smtClean="0"/>
            </a:br>
            <a:r>
              <a:rPr lang="ru-RU" dirty="0" smtClean="0"/>
              <a:t>И всем удачи!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5292" r="3598" b="-1600"/>
          <a:stretch>
            <a:fillRect/>
          </a:stretch>
        </p:blipFill>
        <p:spPr bwMode="auto">
          <a:xfrm>
            <a:off x="838200" y="1500083"/>
            <a:ext cx="7696200" cy="511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Летняя практика в ДЖД</a:t>
            </a:r>
            <a:endParaRPr lang="ru-RU" dirty="0"/>
          </a:p>
        </p:txBody>
      </p:sp>
      <p:pic>
        <p:nvPicPr>
          <p:cNvPr id="3" name="Picture 4" descr="L:\Рабочий стол\эльвина\IMG_20180511_210438_8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76400"/>
            <a:ext cx="5835838" cy="4877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:\Рабочий стол\эльвина\IMG_20181116_220034_7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64" b="3500"/>
          <a:stretch>
            <a:fillRect/>
          </a:stretch>
        </p:blipFill>
        <p:spPr bwMode="auto">
          <a:xfrm>
            <a:off x="6096000" y="1295400"/>
            <a:ext cx="2895600" cy="3704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:\Рабочий стол\эльвина\IMG_20181019_225112_7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42672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0"/>
            <a:ext cx="4343400" cy="423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«Знатоки профессии»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снежных фигур</a:t>
            </a:r>
            <a:endParaRPr lang="ru-RU" dirty="0"/>
          </a:p>
        </p:txBody>
      </p:sp>
      <p:pic>
        <p:nvPicPr>
          <p:cNvPr id="1026" name="Picture 2" descr="C:\Users\1\Desktop\6-А фото\IMG-20191211-WA0005.jpg"/>
          <p:cNvPicPr>
            <a:picLocks noChangeAspect="1" noChangeArrowheads="1"/>
          </p:cNvPicPr>
          <p:nvPr/>
        </p:nvPicPr>
        <p:blipFill>
          <a:blip r:embed="rId2"/>
          <a:srcRect t="10145" r="1087"/>
          <a:stretch>
            <a:fillRect/>
          </a:stretch>
        </p:blipFill>
        <p:spPr bwMode="auto">
          <a:xfrm>
            <a:off x="1143000" y="1524000"/>
            <a:ext cx="7493410" cy="510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Встреча с инспектором ГИБДД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340" y="1752600"/>
            <a:ext cx="8622059" cy="447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9812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Совместно с сотрудниками ГИБДД проводим рейды по предотвращению нарушений пдд детьми и подростками пос. Залесный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Рисунок 3" descr="C:\Users\1\Desktop\ФОТО май\Рейд отряда ЮИД с инспекторами ГИБДД\DSC_00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05000"/>
            <a:ext cx="6934200" cy="47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 снова отряд на посту</a:t>
            </a:r>
            <a:endParaRPr lang="ru-RU" dirty="0"/>
          </a:p>
        </p:txBody>
      </p:sp>
      <p:pic>
        <p:nvPicPr>
          <p:cNvPr id="7170" name="Picture 2" descr="C:\Users\1\Desktop\6-А фото\доп\DSC_0500.JPG"/>
          <p:cNvPicPr>
            <a:picLocks noChangeAspect="1" noChangeArrowheads="1"/>
          </p:cNvPicPr>
          <p:nvPr/>
        </p:nvPicPr>
        <p:blipFill>
          <a:blip r:embed="rId2"/>
          <a:srcRect r="7813" b="-2863"/>
          <a:stretch>
            <a:fillRect/>
          </a:stretch>
        </p:blipFill>
        <p:spPr bwMode="auto">
          <a:xfrm>
            <a:off x="990600" y="1373174"/>
            <a:ext cx="7391400" cy="5484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270</TotalTime>
  <Words>119</Words>
  <PresentationFormat>Экран (4:3)</PresentationFormat>
  <Paragraphs>30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Трек</vt:lpstr>
      <vt:lpstr>6-А класс66 6 –а класс МБОУ «Школа №57» Кировского района города Казани</vt:lpstr>
      <vt:lpstr>Из чего же сделаны наши мальчишки?</vt:lpstr>
      <vt:lpstr>Слайд 3</vt:lpstr>
      <vt:lpstr>Летняя практика в ДЖД</vt:lpstr>
      <vt:lpstr>Викторина «Знатоки профессии»</vt:lpstr>
      <vt:lpstr>Конкурс снежных фигур</vt:lpstr>
      <vt:lpstr>Встреча с инспектором ГИБДД</vt:lpstr>
      <vt:lpstr>Совместно с сотрудниками ГИБДД проводим рейды по предотвращению нарушений пдд детьми и подростками пос. Залесный  </vt:lpstr>
      <vt:lpstr>И снова отряд на посту</vt:lpstr>
      <vt:lpstr> Наши милые девочки!</vt:lpstr>
      <vt:lpstr>Благотворительная Акция  «День апельсина» </vt:lpstr>
      <vt:lpstr>Конкурс проектов</vt:lpstr>
      <vt:lpstr> Мы на конкурсе </vt:lpstr>
      <vt:lpstr>Команда мечты</vt:lpstr>
      <vt:lpstr>Класс на экскурсии </vt:lpstr>
      <vt:lpstr>Приобщаемся к искусству</vt:lpstr>
      <vt:lpstr>У знаменитых портретов</vt:lpstr>
      <vt:lpstr>Смотр строя и песни</vt:lpstr>
      <vt:lpstr>Активный класс</vt:lpstr>
      <vt:lpstr>На субботник всей семьей</vt:lpstr>
      <vt:lpstr>Мы любим смотреть кино!</vt:lpstr>
      <vt:lpstr>Классный час</vt:lpstr>
      <vt:lpstr>Слет  Туристят </vt:lpstr>
      <vt:lpstr>Очень милые «Хищники»</vt:lpstr>
      <vt:lpstr>Умею петь, играть и танцевать!</vt:lpstr>
      <vt:lpstr>Достижения в футболе</vt:lpstr>
      <vt:lpstr> Продумывая каждый  ход?</vt:lpstr>
      <vt:lpstr>Защищаем честь школы</vt:lpstr>
      <vt:lpstr>Поем для вас учителя!</vt:lpstr>
      <vt:lpstr>Слайд 30</vt:lpstr>
      <vt:lpstr>Награда нашла героев!</vt:lpstr>
      <vt:lpstr>Спасибо за внимание ! И всем удачи!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6-А класс МБОУ «Школа №57» Кировского района города Казани</dc:title>
  <dc:creator>1</dc:creator>
  <cp:lastModifiedBy>1</cp:lastModifiedBy>
  <cp:revision>51</cp:revision>
  <dcterms:created xsi:type="dcterms:W3CDTF">2019-12-12T03:51:02Z</dcterms:created>
  <dcterms:modified xsi:type="dcterms:W3CDTF">2019-12-17T03:30:49Z</dcterms:modified>
</cp:coreProperties>
</file>